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lin\Desktop\Heads%20Up%20Documents\dry%20bean%20data%20harding%20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3600" b="1" dirty="0"/>
              <a:t>Pinto</a:t>
            </a:r>
            <a:r>
              <a:rPr lang="en-CA" sz="3600" b="1" baseline="0" dirty="0"/>
              <a:t> Bean White Mold Study </a:t>
            </a:r>
          </a:p>
          <a:p>
            <a:pPr>
              <a:defRPr sz="3600" b="1"/>
            </a:pPr>
            <a:r>
              <a:rPr lang="en-CA" sz="3600" b="1" baseline="0" dirty="0"/>
              <a:t>Avg. Yield Bu/Ac</a:t>
            </a:r>
            <a:endParaRPr lang="en-CA" sz="3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E4-4706-A6D2-CA1564635B2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2E4-4706-A6D2-CA1564635B2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2E4-4706-A6D2-CA1564635B2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2E4-4706-A6D2-CA1564635B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Sheet1!$B$3:$B$6</c:f>
              <c:strCache>
                <c:ptCount val="4"/>
                <c:pt idx="0">
                  <c:v>Heads Up Seed Treatment</c:v>
                </c:pt>
                <c:pt idx="1">
                  <c:v>Water</c:v>
                </c:pt>
                <c:pt idx="2">
                  <c:v>CruiserMaxx Beans + Streptomycin</c:v>
                </c:pt>
                <c:pt idx="3">
                  <c:v>Heads Up Seed Treatment + (CMB + Streptomycin)</c:v>
                </c:pt>
              </c:strCache>
            </c:strRef>
          </c:cat>
          <c:val>
            <c:numRef>
              <c:f>Sheet1!$D$3:$D$6</c:f>
              <c:numCache>
                <c:formatCode>0.00</c:formatCode>
                <c:ptCount val="4"/>
                <c:pt idx="0">
                  <c:v>44.463837004405285</c:v>
                </c:pt>
                <c:pt idx="1">
                  <c:v>31.994861233480176</c:v>
                </c:pt>
                <c:pt idx="2">
                  <c:v>32.658104625550656</c:v>
                </c:pt>
                <c:pt idx="3">
                  <c:v>43.234625917767978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2E4-4706-A6D2-CA1564635B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1123384"/>
        <c:axId val="311126336"/>
      </c:barChart>
      <c:catAx>
        <c:axId val="311123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126336"/>
        <c:crosses val="autoZero"/>
        <c:auto val="1"/>
        <c:lblAlgn val="ctr"/>
        <c:lblOffset val="100"/>
        <c:noMultiLvlLbl val="0"/>
      </c:catAx>
      <c:valAx>
        <c:axId val="31112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CA"/>
                  <a:t>Adj.</a:t>
                </a:r>
                <a:r>
                  <a:rPr lang="en-CA" baseline="0"/>
                  <a:t> Bu/Ac (15% moisture)</a:t>
                </a:r>
                <a:endParaRPr lang="en-C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1123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C8482-019C-41AF-A1A8-4D091AF3B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7B87CC-FF75-4A55-A7D7-AE85169DF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746B5-F4C8-46F8-8C43-850B724CE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E4C76-A6B3-48C6-859C-03DA9538F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282E-8B04-4A15-8512-DB96338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3860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59AA-7FCB-4796-9A5E-92703028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15E19-30BF-46D4-A22E-8622163A8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8DE10-2915-4D13-BC87-27E07C90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27362-0D40-4107-AB56-19967ACA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06BE2-F4CB-4312-AC8A-577CE852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8017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82182-C914-4B3A-BA13-BD0E57FDEC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20D208-35A4-4A38-AB18-F01063BFC9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72A8-F627-4882-8141-2ACC5AE7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6CF2C-272C-42F6-AE97-03D156350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8B22D-5ED1-48DC-9A71-61A41FE87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1741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F8842-76DF-476E-ACC1-B7E6C8EC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9B920-DF3E-462D-B37C-2BBAE31B9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9DAFF-CD2E-4740-B965-B2AF74459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B943F-3BB0-4B04-A85C-61557DA2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D880A-698F-4BCB-8977-08B779D36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0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8CBC-0E75-4220-AD4F-A1CFBE5E3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C4D0E-65D1-4BC5-9D22-4768D6A7B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F666-C867-4839-AE70-322956A3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2B774-2E57-4EA0-B843-9D66C395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5A74A-2129-4513-B1F8-5528CF67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8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84B52-5EAB-40D1-B0CF-500C272CE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14C6A-5AA3-4401-A89E-E87E8F036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F45DDD-424E-4E36-A220-85C64B721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A2B37-C119-4E78-9497-41D3147D0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8B1C8-9F28-4AC0-87CD-D8CFFDF95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E05E5-4447-4E17-B74B-935EBDA6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054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4F6CF-1819-491F-A551-0900A8C32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EE7E3C-9453-4ADD-8555-87369207B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C9C65B-E70F-451D-AC5D-27291E2D5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B618B-F289-40D9-940F-AB0ABA0D4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724CAD-AA66-46CB-972B-B0DC35709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3D9886-B94E-4D22-8A8B-18571027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9AE5DB-7DE9-4455-A393-5A5CFBD9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17F1B0-79BD-4C2D-ADD3-5819D12B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812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4D4E6-7B08-4059-88A4-097631B56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6411C-C4AD-4530-B738-AB6F575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C00C04-4C0A-476C-A541-15EAB8DED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1DF83-AB42-4788-BF30-9A29C6ABA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909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AFEF27-40DF-45E4-B7AD-2494A2FD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5BBC77-4D72-4056-93A7-0FC50D82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36DDD-5F55-47D4-8EFA-9DF8C4ABC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845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61E6-74D8-4E75-81D5-382F87566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730A5-707F-4889-A4F8-3EE236CF0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4ECD3-F7E1-49C1-847B-51E6C7857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8368DB-131F-4F9A-926D-E870149E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B49209-E184-4DD3-878D-541EC38F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701A5-4988-4631-B0EB-931EB8135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116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F5EC-A225-4E5C-8CA9-F76664AC7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03211-9DAD-425F-842D-0C7ADA53D4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9B1C3-388C-4D86-AACE-DCBE4FDF2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475B8-000C-40DE-AC3C-2902015F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ED04A-4220-445D-9439-B2141785F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3E609-C21D-46A5-AD9D-71B56C1D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9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89373A-CAE1-4E01-A368-D20C27468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5D52A-142B-4350-895A-27E3A50B2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F3AFF-155F-4B1B-8C22-6FBD66EDC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53877-36AE-48DF-9093-C2C05CBFA44C}" type="datetimeFigureOut">
              <a:rPr lang="en-CA" smtClean="0"/>
              <a:t>2017-12-19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EBE93-4EB0-4B3D-A2A9-2778469C0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E01F6-11EC-494A-A1DC-C02C7AC51B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41881-FE01-4285-AC9E-CC0AC1F007B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991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DC24042-A120-4486-97E9-E4E349AADB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4210173"/>
              </p:ext>
            </p:extLst>
          </p:nvPr>
        </p:nvGraphicFramePr>
        <p:xfrm>
          <a:off x="1400783" y="214007"/>
          <a:ext cx="8998085" cy="5606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3D80B6-8F4B-4E70-BDCA-AB490266F23B}"/>
              </a:ext>
            </a:extLst>
          </p:cNvPr>
          <p:cNvSpPr txBox="1"/>
          <p:nvPr/>
        </p:nvSpPr>
        <p:spPr>
          <a:xfrm>
            <a:off x="661481" y="5997662"/>
            <a:ext cx="1143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*</a:t>
            </a:r>
            <a:r>
              <a:rPr lang="en-CA" dirty="0" err="1"/>
              <a:t>CruiserMaxx</a:t>
            </a:r>
            <a:r>
              <a:rPr lang="en-CA" dirty="0"/>
              <a:t> Beans (CMB) are trademark of Syngenta Group Company</a:t>
            </a:r>
          </a:p>
          <a:p>
            <a:r>
              <a:rPr lang="en-CA" dirty="0"/>
              <a:t>*Study conducted by Dr. Michael Harding, </a:t>
            </a:r>
            <a:r>
              <a:rPr lang="en-CA" dirty="0" err="1"/>
              <a:t>Inovotech</a:t>
            </a:r>
            <a:r>
              <a:rPr lang="en-CA" dirty="0"/>
              <a:t>, Brooks, AB, Canada 2011.</a:t>
            </a:r>
          </a:p>
        </p:txBody>
      </p:sp>
    </p:spTree>
    <p:extLst>
      <p:ext uri="{BB962C8B-B14F-4D97-AF65-F5344CB8AC3E}">
        <p14:creationId xmlns:p14="http://schemas.microsoft.com/office/powerpoint/2010/main" val="959396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</dc:creator>
  <cp:lastModifiedBy>Colin</cp:lastModifiedBy>
  <cp:revision>1</cp:revision>
  <dcterms:created xsi:type="dcterms:W3CDTF">2017-12-19T18:02:41Z</dcterms:created>
  <dcterms:modified xsi:type="dcterms:W3CDTF">2017-12-19T18:08:46Z</dcterms:modified>
</cp:coreProperties>
</file>